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872" y="900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03.11.2015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03.11.2015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6" y="529697"/>
            <a:ext cx="3357563" cy="112680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03.11.2015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03.11.2015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03.11.2015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7176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8901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03.11.2015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03.11.2015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03.11.2015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03.11.2015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03.11.2015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57948-8B94-4C56-8BDA-37BF68D52874}" type="datetimeFigureOut">
              <a:rPr lang="ru-RU" smtClean="0"/>
              <a:pPr/>
              <a:t>03.11.2015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D57948-8B94-4C56-8BDA-37BF68D52874}" type="datetimeFigureOut">
              <a:rPr lang="ru-RU" smtClean="0"/>
              <a:pPr/>
              <a:t>03.11.2015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39AB4-C377-4E62-9D04-BB79180E95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fond-rostok.ru/" TargetMode="External"/><Relationship Id="rId5" Type="http://schemas.openxmlformats.org/officeDocument/2006/relationships/hyperlink" Target="http://www.rfdeti.ru/" TargetMode="External"/><Relationship Id="rId4" Type="http://schemas.openxmlformats.org/officeDocument/2006/relationships/hyperlink" Target="http://www.videopasport.ru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Безымянный.jpg"/>
          <p:cNvPicPr>
            <a:picLocks noChangeAspect="1"/>
          </p:cNvPicPr>
          <p:nvPr/>
        </p:nvPicPr>
        <p:blipFill>
          <a:blip r:embed="rId2"/>
          <a:srcRect r="11458"/>
          <a:stretch>
            <a:fillRect/>
          </a:stretch>
        </p:blipFill>
        <p:spPr>
          <a:xfrm>
            <a:off x="0" y="0"/>
            <a:ext cx="6858000" cy="850484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738290"/>
            <a:ext cx="6858000" cy="785817"/>
          </a:xfrm>
        </p:spPr>
        <p:txBody>
          <a:bodyPr>
            <a:normAutofit/>
          </a:bodyPr>
          <a:lstStyle/>
          <a:p>
            <a:r>
              <a:rPr lang="en-US" sz="3000" b="1" dirty="0" smtClean="0">
                <a:solidFill>
                  <a:schemeClr val="bg1"/>
                </a:solidFill>
              </a:rPr>
              <a:t>rtdety.tatarstan.ru</a:t>
            </a:r>
            <a:endParaRPr lang="ru-RU" sz="3000" b="1" dirty="0">
              <a:solidFill>
                <a:schemeClr val="bg1"/>
              </a:solidFill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/>
          <a:srcRect l="85299" t="67417" r="2062" b="17601"/>
          <a:stretch>
            <a:fillRect/>
          </a:stretch>
        </p:blipFill>
        <p:spPr bwMode="auto">
          <a:xfrm>
            <a:off x="0" y="2881297"/>
            <a:ext cx="6858000" cy="7024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1428736" y="3309926"/>
            <a:ext cx="5429264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Портал </a:t>
            </a:r>
            <a:r>
              <a:rPr lang="ru-RU" sz="1400" dirty="0"/>
              <a:t>правительства Республики Татарстан</a:t>
            </a:r>
          </a:p>
          <a:p>
            <a:r>
              <a:rPr lang="ru-RU" sz="1400" dirty="0"/>
              <a:t>       </a:t>
            </a:r>
            <a:r>
              <a:rPr lang="ru-RU" sz="1400" dirty="0" smtClean="0"/>
              <a:t>                                                                        </a:t>
            </a:r>
            <a:r>
              <a:rPr lang="ru-RU" sz="1400" u="sng" dirty="0" smtClean="0">
                <a:solidFill>
                  <a:srgbClr val="0000FF"/>
                </a:solidFill>
              </a:rPr>
              <a:t>http</a:t>
            </a:r>
            <a:r>
              <a:rPr lang="ru-RU" sz="1400" u="sng" dirty="0">
                <a:solidFill>
                  <a:srgbClr val="0000FF"/>
                </a:solidFill>
              </a:rPr>
              <a:t>://</a:t>
            </a:r>
            <a:r>
              <a:rPr lang="ru-RU" sz="1400" u="sng" dirty="0" smtClean="0">
                <a:solidFill>
                  <a:srgbClr val="0000FF"/>
                </a:solidFill>
              </a:rPr>
              <a:t>prav.tatar.ru</a:t>
            </a:r>
            <a:endParaRPr lang="ru-RU" sz="1400" u="sng" dirty="0">
              <a:solidFill>
                <a:srgbClr val="0000FF"/>
              </a:solidFill>
            </a:endParaRPr>
          </a:p>
          <a:p>
            <a:r>
              <a:rPr lang="ru-RU" sz="1400" dirty="0"/>
              <a:t> </a:t>
            </a:r>
            <a:r>
              <a:rPr lang="ru-RU" sz="1400" dirty="0" smtClean="0"/>
              <a:t>Информационно-поисковая </a:t>
            </a:r>
            <a:r>
              <a:rPr lang="ru-RU" sz="1400" dirty="0"/>
              <a:t>система для усыновителей «ВИДЕОПАСПОРТ</a:t>
            </a:r>
            <a:r>
              <a:rPr lang="ru-RU" sz="1400" dirty="0" smtClean="0"/>
              <a:t>»         </a:t>
            </a:r>
            <a:r>
              <a:rPr lang="ru-RU" sz="1400" dirty="0"/>
              <a:t>        </a:t>
            </a:r>
            <a:r>
              <a:rPr lang="ru-RU" sz="1400" dirty="0" smtClean="0"/>
              <a:t>                          </a:t>
            </a:r>
            <a:r>
              <a:rPr lang="ru-RU" sz="1400" u="sng" dirty="0" smtClean="0">
                <a:hlinkClick r:id="rId4"/>
              </a:rPr>
              <a:t>http</a:t>
            </a:r>
            <a:r>
              <a:rPr lang="ru-RU" sz="1400" u="sng" dirty="0">
                <a:hlinkClick r:id="rId4"/>
              </a:rPr>
              <a:t>://</a:t>
            </a:r>
            <a:r>
              <a:rPr lang="ru-RU" sz="1400" u="sng" dirty="0" smtClean="0">
                <a:hlinkClick r:id="rId4"/>
              </a:rPr>
              <a:t>www.videopasport.ru</a:t>
            </a:r>
            <a:endParaRPr lang="ru-RU" sz="1400" dirty="0"/>
          </a:p>
          <a:p>
            <a:r>
              <a:rPr lang="ru-RU" sz="1400" dirty="0"/>
              <a:t> </a:t>
            </a:r>
            <a:r>
              <a:rPr lang="ru-RU" sz="1400" dirty="0" smtClean="0"/>
              <a:t>Уполномоченный </a:t>
            </a:r>
            <a:r>
              <a:rPr lang="ru-RU" sz="1400" dirty="0"/>
              <a:t>по правам человека в Республике Татарстан </a:t>
            </a:r>
          </a:p>
          <a:p>
            <a:r>
              <a:rPr lang="ru-RU" sz="1400" dirty="0"/>
              <a:t>    </a:t>
            </a:r>
            <a:r>
              <a:rPr lang="ru-RU" sz="1400" dirty="0" smtClean="0">
                <a:solidFill>
                  <a:srgbClr val="0000FF"/>
                </a:solidFill>
              </a:rPr>
              <a:t>                                              </a:t>
            </a:r>
            <a:r>
              <a:rPr lang="ru-RU" sz="1400" dirty="0">
                <a:solidFill>
                  <a:srgbClr val="0000FF"/>
                </a:solidFill>
              </a:rPr>
              <a:t> </a:t>
            </a:r>
            <a:r>
              <a:rPr lang="ru-RU" sz="1400" dirty="0" smtClean="0">
                <a:solidFill>
                  <a:srgbClr val="0000FF"/>
                </a:solidFill>
              </a:rPr>
              <a:t>        </a:t>
            </a:r>
            <a:r>
              <a:rPr lang="ru-RU" sz="1400" dirty="0">
                <a:solidFill>
                  <a:srgbClr val="0000FF"/>
                </a:solidFill>
              </a:rPr>
              <a:t> </a:t>
            </a:r>
            <a:r>
              <a:rPr lang="ru-RU" sz="1400" dirty="0" smtClean="0">
                <a:solidFill>
                  <a:srgbClr val="0000FF"/>
                </a:solidFill>
              </a:rPr>
              <a:t>                   </a:t>
            </a:r>
            <a:r>
              <a:rPr lang="ru-RU" sz="1400" u="sng" dirty="0" smtClean="0">
                <a:solidFill>
                  <a:srgbClr val="0000FF"/>
                </a:solidFill>
              </a:rPr>
              <a:t>http</a:t>
            </a:r>
            <a:r>
              <a:rPr lang="ru-RU" sz="1400" u="sng" dirty="0">
                <a:solidFill>
                  <a:srgbClr val="0000FF"/>
                </a:solidFill>
              </a:rPr>
              <a:t>://</a:t>
            </a:r>
            <a:r>
              <a:rPr lang="ru-RU" sz="1400" u="sng" dirty="0" smtClean="0">
                <a:solidFill>
                  <a:srgbClr val="0000FF"/>
                </a:solidFill>
              </a:rPr>
              <a:t>upch.tatarstan.ru</a:t>
            </a:r>
            <a:endParaRPr lang="ru-RU" sz="1400" u="sng" dirty="0">
              <a:solidFill>
                <a:srgbClr val="0000FF"/>
              </a:solidFill>
            </a:endParaRPr>
          </a:p>
          <a:p>
            <a:r>
              <a:rPr lang="ru-RU" sz="1400" dirty="0"/>
              <a:t> </a:t>
            </a:r>
            <a:r>
              <a:rPr lang="ru-RU" sz="1400" dirty="0" smtClean="0"/>
              <a:t>Уполномоченный </a:t>
            </a:r>
            <a:r>
              <a:rPr lang="ru-RU" sz="1400" dirty="0"/>
              <a:t>при Президенте РФ по правам ребенка – </a:t>
            </a:r>
            <a:endParaRPr lang="ru-RU" sz="1400" dirty="0" smtClean="0"/>
          </a:p>
          <a:p>
            <a:r>
              <a:rPr lang="ru-RU" sz="1400" dirty="0" smtClean="0"/>
              <a:t> </a:t>
            </a:r>
            <a:r>
              <a:rPr lang="ru-RU" sz="1400" dirty="0"/>
              <a:t>Павел Алексеевич </a:t>
            </a:r>
            <a:r>
              <a:rPr lang="ru-RU" sz="1400" dirty="0" smtClean="0"/>
              <a:t>Астахов       </a:t>
            </a:r>
            <a:r>
              <a:rPr lang="ru-RU" sz="1400" dirty="0"/>
              <a:t>  </a:t>
            </a:r>
            <a:r>
              <a:rPr lang="ru-RU" sz="1400" dirty="0" smtClean="0"/>
              <a:t>                   </a:t>
            </a:r>
            <a:r>
              <a:rPr lang="ru-RU" sz="1400" dirty="0" smtClean="0">
                <a:hlinkClick r:id="rId5"/>
              </a:rPr>
              <a:t>http</a:t>
            </a:r>
            <a:r>
              <a:rPr lang="ru-RU" sz="1400" dirty="0">
                <a:hlinkClick r:id="rId5"/>
              </a:rPr>
              <a:t>://</a:t>
            </a:r>
            <a:r>
              <a:rPr lang="ru-RU" sz="1400" dirty="0" smtClean="0">
                <a:hlinkClick r:id="rId5"/>
              </a:rPr>
              <a:t>www.rfdeti.ru</a:t>
            </a:r>
            <a:endParaRPr lang="ru-RU" sz="1400" dirty="0"/>
          </a:p>
          <a:p>
            <a:r>
              <a:rPr lang="ru-RU" sz="1400" dirty="0"/>
              <a:t> </a:t>
            </a:r>
            <a:r>
              <a:rPr lang="ru-RU" sz="1400" dirty="0" smtClean="0"/>
              <a:t>Благотворительный </a:t>
            </a:r>
            <a:r>
              <a:rPr lang="ru-RU" sz="1400" dirty="0"/>
              <a:t>фонд "</a:t>
            </a:r>
            <a:r>
              <a:rPr lang="ru-RU" sz="1400" dirty="0" smtClean="0"/>
              <a:t>Росток»            </a:t>
            </a:r>
            <a:r>
              <a:rPr lang="ru-RU" sz="1400" dirty="0" smtClean="0">
                <a:hlinkClick r:id="rId5"/>
              </a:rPr>
              <a:t>http://</a:t>
            </a:r>
            <a:r>
              <a:rPr lang="ru-RU" sz="1400" dirty="0" smtClean="0">
                <a:hlinkClick r:id="rId6"/>
              </a:rPr>
              <a:t>www.fond-rostok.ru</a:t>
            </a:r>
            <a:r>
              <a:rPr lang="ru-RU" sz="1400" dirty="0"/>
              <a:t> </a:t>
            </a:r>
          </a:p>
          <a:p>
            <a:r>
              <a:rPr lang="ru-RU" sz="1400" dirty="0"/>
              <a:t> </a:t>
            </a:r>
            <a:r>
              <a:rPr lang="ru-RU" sz="1400" dirty="0" smtClean="0"/>
              <a:t>Программа </a:t>
            </a:r>
            <a:r>
              <a:rPr lang="ru-RU" sz="1400" dirty="0"/>
              <a:t>реабилитации детей с ограниченными возможностями по слуху «Я </a:t>
            </a:r>
            <a:r>
              <a:rPr lang="ru-RU" sz="1400" dirty="0" smtClean="0"/>
              <a:t>слышу мир!»                               </a:t>
            </a:r>
            <a:r>
              <a:rPr lang="ru-RU" sz="1400" dirty="0" smtClean="0">
                <a:solidFill>
                  <a:srgbClr val="0000FF"/>
                </a:solidFill>
              </a:rPr>
              <a:t> </a:t>
            </a:r>
            <a:r>
              <a:rPr lang="ru-RU" sz="1400" u="sng" dirty="0" smtClean="0">
                <a:solidFill>
                  <a:srgbClr val="0000FF"/>
                </a:solidFill>
              </a:rPr>
              <a:t>http://www.usharik.ru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810256"/>
            <a:ext cx="6858000" cy="4095744"/>
          </a:xfrm>
          <a:noFill/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1800" b="1" dirty="0" smtClean="0">
                <a:solidFill>
                  <a:srgbClr val="C00000"/>
                </a:solidFill>
              </a:rPr>
              <a:t>Уважаемые посетители сайта </a:t>
            </a:r>
          </a:p>
          <a:p>
            <a:pPr>
              <a:spcBef>
                <a:spcPts val="0"/>
              </a:spcBef>
            </a:pPr>
            <a:r>
              <a:rPr lang="ru-RU" sz="1800" b="1" dirty="0" smtClean="0">
                <a:solidFill>
                  <a:srgbClr val="C00000"/>
                </a:solidFill>
              </a:rPr>
              <a:t>Уполномоченного по правам ребенка в Республике Татарстан!</a:t>
            </a:r>
          </a:p>
          <a:p>
            <a:pPr>
              <a:spcBef>
                <a:spcPts val="0"/>
              </a:spcBef>
            </a:pPr>
            <a:r>
              <a:rPr lang="ru-RU" sz="1600" dirty="0" smtClean="0">
                <a:solidFill>
                  <a:srgbClr val="C00000"/>
                </a:solidFill>
              </a:rPr>
              <a:t/>
            </a:r>
            <a:br>
              <a:rPr lang="ru-RU" sz="1600" dirty="0" smtClean="0">
                <a:solidFill>
                  <a:srgbClr val="C00000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Чтобы отправить сообщение, воспользуйтесь электронной формой отправки, заполните в полях корректные сведения о себе. В обязательном порядке должны быть указаны фамилия, имя, отчество , адрес электронной почты  для направления ответа в электронной либо письменной форме. Лаконично и грамотно сформулируйте текст Вашего обращения.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В случае если Ваш вопрос относится к компетенции данного органа власти, Ваше обращение будет рассмотрено не позднее 30 дней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с момента его регистрации. </a:t>
            </a:r>
          </a:p>
          <a:p>
            <a:r>
              <a:rPr lang="ru-RU" sz="1600" b="1" dirty="0" smtClean="0">
                <a:solidFill>
                  <a:schemeClr val="tx1"/>
                </a:solidFill>
              </a:rPr>
              <a:t>Прежде чем отправить обращение через Интернет-приемную, рекомендуем Вам просмотреть раздел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ru-RU" sz="1600" b="1" dirty="0" smtClean="0">
                <a:solidFill>
                  <a:schemeClr val="tx1"/>
                </a:solidFill>
              </a:rPr>
              <a:t>«Часто задаваемые вопросы». Возможно, Вы сразу найдете информацию на интересующую Вас тему.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500174" y="2881298"/>
            <a:ext cx="535782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C00000"/>
                </a:solidFill>
              </a:rPr>
              <a:t>Полезные ссылки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/>
          <a:srcRect l="2049" t="28823" r="84540" b="26052"/>
          <a:stretch>
            <a:fillRect/>
          </a:stretch>
        </p:blipFill>
        <p:spPr bwMode="auto">
          <a:xfrm>
            <a:off x="0" y="2952736"/>
            <a:ext cx="1428736" cy="2714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Безымянный.jpg"/>
          <p:cNvPicPr>
            <a:picLocks noChangeAspect="1"/>
          </p:cNvPicPr>
          <p:nvPr/>
        </p:nvPicPr>
        <p:blipFill>
          <a:blip r:embed="rId2"/>
          <a:srcRect r="11458"/>
          <a:stretch>
            <a:fillRect/>
          </a:stretch>
        </p:blipFill>
        <p:spPr>
          <a:xfrm>
            <a:off x="0" y="0"/>
            <a:ext cx="6858000" cy="850484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738290"/>
            <a:ext cx="6858000" cy="785817"/>
          </a:xfrm>
        </p:spPr>
        <p:txBody>
          <a:bodyPr>
            <a:normAutofit/>
          </a:bodyPr>
          <a:lstStyle/>
          <a:p>
            <a:r>
              <a:rPr lang="en-US" sz="3000" b="1" dirty="0" smtClean="0">
                <a:solidFill>
                  <a:schemeClr val="bg1"/>
                </a:solidFill>
              </a:rPr>
              <a:t>rtdety.tatarstan.ru</a:t>
            </a:r>
            <a:endParaRPr lang="ru-RU" sz="3000" b="1" dirty="0">
              <a:solidFill>
                <a:schemeClr val="bg1"/>
              </a:solidFill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/>
          <a:srcRect l="85299" t="67417" r="2062" b="17601"/>
          <a:stretch>
            <a:fillRect/>
          </a:stretch>
        </p:blipFill>
        <p:spPr bwMode="auto">
          <a:xfrm>
            <a:off x="0" y="2881297"/>
            <a:ext cx="6858000" cy="7024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2214554" y="2881298"/>
            <a:ext cx="464344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 err="1" smtClean="0">
                <a:solidFill>
                  <a:srgbClr val="C00000"/>
                </a:solidFill>
              </a:rPr>
              <a:t>Удачина</a:t>
            </a:r>
            <a:r>
              <a:rPr lang="ru-RU" sz="2500" b="1" dirty="0" smtClean="0">
                <a:solidFill>
                  <a:srgbClr val="C00000"/>
                </a:solidFill>
              </a:rPr>
              <a:t> Гузель </a:t>
            </a:r>
            <a:r>
              <a:rPr lang="ru-RU" sz="2500" b="1" dirty="0" err="1" smtClean="0">
                <a:solidFill>
                  <a:srgbClr val="C00000"/>
                </a:solidFill>
              </a:rPr>
              <a:t>Любисовна</a:t>
            </a:r>
            <a:endParaRPr lang="ru-RU" sz="2500" b="1" dirty="0" smtClean="0">
              <a:solidFill>
                <a:srgbClr val="C00000"/>
              </a:solidFill>
            </a:endParaRPr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142852" y="5095876"/>
            <a:ext cx="6572296" cy="4643470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pPr algn="just"/>
            <a:r>
              <a:rPr lang="ru-RU" sz="6000" dirty="0" smtClean="0">
                <a:solidFill>
                  <a:schemeClr val="tx1"/>
                </a:solidFill>
              </a:rPr>
              <a:t>       </a:t>
            </a:r>
            <a:r>
              <a:rPr lang="ru-RU" sz="6000" dirty="0" err="1" smtClean="0">
                <a:solidFill>
                  <a:schemeClr val="tx1"/>
                </a:solidFill>
              </a:rPr>
              <a:t>Удачина</a:t>
            </a:r>
            <a:r>
              <a:rPr lang="ru-RU" sz="6000" dirty="0" smtClean="0">
                <a:solidFill>
                  <a:schemeClr val="tx1"/>
                </a:solidFill>
              </a:rPr>
              <a:t> Гузель </a:t>
            </a:r>
            <a:r>
              <a:rPr lang="ru-RU" sz="6000" dirty="0" err="1" smtClean="0">
                <a:solidFill>
                  <a:schemeClr val="tx1"/>
                </a:solidFill>
              </a:rPr>
              <a:t>Любисовна</a:t>
            </a:r>
            <a:r>
              <a:rPr lang="ru-RU" sz="6000" dirty="0" smtClean="0">
                <a:solidFill>
                  <a:schemeClr val="tx1"/>
                </a:solidFill>
              </a:rPr>
              <a:t>  В 1995 году закончила исторический факультет Казанского государственного университета им. В.И.Ульянова–Ленина по специальности «история» с присвоением квалификации «историк, преподаватель истории».</a:t>
            </a:r>
          </a:p>
          <a:p>
            <a:pPr algn="just"/>
            <a:r>
              <a:rPr lang="ru-RU" sz="6000" dirty="0" smtClean="0">
                <a:solidFill>
                  <a:schemeClr val="tx1"/>
                </a:solidFill>
              </a:rPr>
              <a:t>       В 2001 году закончила с дипломом с отличием юридический факультет Академии труда и социальных отношений (г.Москва) по специальности «юриспруденция» с присвоением квалификации «юрист».</a:t>
            </a:r>
          </a:p>
          <a:p>
            <a:pPr algn="just"/>
            <a:r>
              <a:rPr lang="ru-RU" sz="6000" dirty="0" smtClean="0">
                <a:solidFill>
                  <a:schemeClr val="tx1"/>
                </a:solidFill>
              </a:rPr>
              <a:t>       Трудовую деятельность начала в 1996 году в Аппарате Правительства Республики Татарстан специалистом отдела социальной защиты.</a:t>
            </a:r>
          </a:p>
          <a:p>
            <a:pPr algn="just"/>
            <a:r>
              <a:rPr lang="ru-RU" sz="6000" dirty="0" smtClean="0">
                <a:solidFill>
                  <a:schemeClr val="tx1"/>
                </a:solidFill>
              </a:rPr>
              <a:t>       В 1998-1999 годах продолжила работу в социальной сфере специалистом отдела нестационарных форм социального обслуживания граждан Министерства социального обеспечения Республики Татарстан. </a:t>
            </a:r>
          </a:p>
          <a:p>
            <a:pPr algn="just"/>
            <a:r>
              <a:rPr lang="ru-RU" sz="6000" dirty="0" smtClean="0">
                <a:solidFill>
                  <a:schemeClr val="tx1"/>
                </a:solidFill>
              </a:rPr>
              <a:t>       Юридический стаж работы - с 1999 года, когда была назначена на должность главного-специалиста – юрисконсульта Департамента транспорта при Кабинете Министров Республики Татарстан.</a:t>
            </a:r>
          </a:p>
          <a:p>
            <a:pPr algn="just"/>
            <a:r>
              <a:rPr lang="ru-RU" sz="6000" dirty="0" smtClean="0">
                <a:solidFill>
                  <a:schemeClr val="tx1"/>
                </a:solidFill>
              </a:rPr>
              <a:t>       С 2001 по 2010 годы – работа в Правовом управлении Аппарата Правительства Республики Татарстан сначала в должности заведующей сектором, с 2005 года – в должности заместителя начальника Правового управления. Являлась полномочным Представителем Правительства Республики Татарстан в Конституционном Суде Республики Татарстан.</a:t>
            </a:r>
          </a:p>
          <a:p>
            <a:pPr algn="just"/>
            <a:r>
              <a:rPr lang="ru-RU" sz="6000" dirty="0" smtClean="0">
                <a:solidFill>
                  <a:schemeClr val="tx1"/>
                </a:solidFill>
              </a:rPr>
              <a:t>      Заслуженный юрист Республики Татарстан.</a:t>
            </a:r>
          </a:p>
          <a:p>
            <a:pPr algn="just"/>
            <a:r>
              <a:rPr lang="ru-RU" sz="6000" dirty="0" smtClean="0">
                <a:solidFill>
                  <a:schemeClr val="tx1"/>
                </a:solidFill>
              </a:rPr>
              <a:t>     Член Ассоциации юристов России.</a:t>
            </a:r>
          </a:p>
          <a:p>
            <a:pPr algn="just"/>
            <a:r>
              <a:rPr lang="ru-RU" sz="5600" dirty="0" smtClean="0">
                <a:solidFill>
                  <a:schemeClr val="tx1"/>
                </a:solidFill>
              </a:rPr>
              <a:t>    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/>
          <a:srcRect l="6696" r="2901" b="7821"/>
          <a:stretch>
            <a:fillRect/>
          </a:stretch>
        </p:blipFill>
        <p:spPr bwMode="auto">
          <a:xfrm>
            <a:off x="142852" y="3024173"/>
            <a:ext cx="2071702" cy="1688053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Прямоугольник 13"/>
          <p:cNvSpPr/>
          <p:nvPr/>
        </p:nvSpPr>
        <p:spPr>
          <a:xfrm>
            <a:off x="2214554" y="3309926"/>
            <a:ext cx="464344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8 июля 2010 года постановлением Государственного Совета Республики Татарстан     от 08.07.2010г. № 1037-IV ГС                                     «Об избрании Уполномоченного по правам ребенка в Республике Татарстан»                   назначена на должность Уполномоченного </a:t>
            </a:r>
          </a:p>
          <a:p>
            <a:pPr algn="ctr"/>
            <a:r>
              <a:rPr lang="ru-RU" sz="1600" dirty="0" smtClean="0"/>
              <a:t>по правам ребенка в Республике Татарстан.</a:t>
            </a:r>
            <a:endParaRPr lang="ru-RU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240</Words>
  <Application>Microsoft Office PowerPoint</Application>
  <PresentationFormat>Лист A4 (210x297 мм)</PresentationFormat>
  <Paragraphs>32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rtdety.tatarstan.ru</vt:lpstr>
      <vt:lpstr>rtdety.tatarstan.ru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rtdety.tatarstan.ru</dc:title>
  <dc:creator>Ольга</dc:creator>
  <cp:lastModifiedBy>ШК 33</cp:lastModifiedBy>
  <cp:revision>11</cp:revision>
  <dcterms:created xsi:type="dcterms:W3CDTF">2013-03-22T06:21:52Z</dcterms:created>
  <dcterms:modified xsi:type="dcterms:W3CDTF">2015-11-03T09:39:38Z</dcterms:modified>
</cp:coreProperties>
</file>